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361" r:id="rId2"/>
    <p:sldId id="365" r:id="rId3"/>
    <p:sldId id="373" r:id="rId4"/>
    <p:sldId id="2758" r:id="rId5"/>
    <p:sldId id="2759" r:id="rId6"/>
    <p:sldId id="2760" r:id="rId7"/>
    <p:sldId id="2761" r:id="rId8"/>
    <p:sldId id="522" r:id="rId9"/>
    <p:sldId id="2737" r:id="rId10"/>
    <p:sldId id="2750" r:id="rId11"/>
    <p:sldId id="2776" r:id="rId12"/>
    <p:sldId id="2762" r:id="rId13"/>
    <p:sldId id="2765" r:id="rId14"/>
    <p:sldId id="2768" r:id="rId15"/>
    <p:sldId id="2766" r:id="rId16"/>
    <p:sldId id="2767" r:id="rId17"/>
    <p:sldId id="2769" r:id="rId18"/>
    <p:sldId id="2770" r:id="rId19"/>
    <p:sldId id="2757" r:id="rId20"/>
    <p:sldId id="2753" r:id="rId21"/>
    <p:sldId id="2763" r:id="rId22"/>
    <p:sldId id="2741" r:id="rId23"/>
    <p:sldId id="2743" r:id="rId24"/>
    <p:sldId id="2778" r:id="rId25"/>
    <p:sldId id="2777" r:id="rId26"/>
    <p:sldId id="2779" r:id="rId27"/>
    <p:sldId id="2742" r:id="rId28"/>
    <p:sldId id="2745" r:id="rId29"/>
    <p:sldId id="2754" r:id="rId30"/>
    <p:sldId id="2752" r:id="rId31"/>
    <p:sldId id="607" r:id="rId32"/>
    <p:sldId id="2764" r:id="rId33"/>
    <p:sldId id="524" r:id="rId34"/>
    <p:sldId id="529" r:id="rId35"/>
    <p:sldId id="526" r:id="rId36"/>
    <p:sldId id="2751" r:id="rId37"/>
    <p:sldId id="2744" r:id="rId38"/>
    <p:sldId id="2771" r:id="rId39"/>
    <p:sldId id="2772" r:id="rId40"/>
    <p:sldId id="2773" r:id="rId41"/>
    <p:sldId id="2774" r:id="rId42"/>
    <p:sldId id="2775" r:id="rId43"/>
    <p:sldId id="2735" r:id="rId44"/>
    <p:sldId id="370" r:id="rId4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758"/>
            <p14:sldId id="2759"/>
            <p14:sldId id="2760"/>
            <p14:sldId id="2761"/>
            <p14:sldId id="522"/>
            <p14:sldId id="2737"/>
            <p14:sldId id="2750"/>
            <p14:sldId id="2776"/>
            <p14:sldId id="2762"/>
            <p14:sldId id="2765"/>
            <p14:sldId id="2768"/>
            <p14:sldId id="2766"/>
            <p14:sldId id="2767"/>
            <p14:sldId id="2769"/>
            <p14:sldId id="2770"/>
            <p14:sldId id="2757"/>
            <p14:sldId id="2753"/>
            <p14:sldId id="2763"/>
            <p14:sldId id="2741"/>
            <p14:sldId id="2743"/>
            <p14:sldId id="2778"/>
            <p14:sldId id="2777"/>
            <p14:sldId id="2779"/>
            <p14:sldId id="2742"/>
            <p14:sldId id="2745"/>
            <p14:sldId id="2754"/>
            <p14:sldId id="2752"/>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690" autoAdjust="0"/>
    <p:restoredTop sz="96005" autoAdjust="0"/>
  </p:normalViewPr>
  <p:slideViewPr>
    <p:cSldViewPr snapToGrid="0" snapToObjects="1">
      <p:cViewPr varScale="1">
        <p:scale>
          <a:sx n="74" d="100"/>
          <a:sy n="74" d="100"/>
        </p:scale>
        <p:origin x="246" y="108"/>
      </p:cViewPr>
      <p:guideLst/>
    </p:cSldViewPr>
  </p:slideViewPr>
  <p:notesTextViewPr>
    <p:cViewPr>
      <p:scale>
        <a:sx n="1" d="1"/>
        <a:sy n="1" d="1"/>
      </p:scale>
      <p:origin x="0" y="0"/>
    </p:cViewPr>
  </p:notesTextViewPr>
  <p:sorterViewPr>
    <p:cViewPr>
      <p:scale>
        <a:sx n="75" d="100"/>
        <a:sy n="75" d="100"/>
      </p:scale>
      <p:origin x="0" y="-4608"/>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CBA83-C8C4-4A3B-9BD3-0D91285BB1B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D85588-290B-4893-B4EE-CD6EA3255B4A}">
      <dgm:prSet phldrT="[Text]"/>
      <dgm:spPr/>
      <dgm:t>
        <a:bodyPr/>
        <a:lstStyle/>
        <a:p>
          <a:r>
            <a:rPr lang="en-US" dirty="0"/>
            <a:t>Ada</a:t>
          </a:r>
        </a:p>
      </dgm:t>
    </dgm:pt>
    <dgm:pt modelId="{2F0A0B6F-380D-42DB-B20C-C45104F0EBA4}" type="parTrans" cxnId="{8122AF04-40AD-40B4-8E56-91C2DBB82D93}">
      <dgm:prSet/>
      <dgm:spPr/>
      <dgm:t>
        <a:bodyPr/>
        <a:lstStyle/>
        <a:p>
          <a:endParaRPr lang="en-US"/>
        </a:p>
      </dgm:t>
    </dgm:pt>
    <dgm:pt modelId="{992511C8-918C-4540-8C46-9C94DAEC229D}" type="sibTrans" cxnId="{8122AF04-40AD-40B4-8E56-91C2DBB82D93}">
      <dgm:prSet/>
      <dgm:spPr/>
      <dgm:t>
        <a:bodyPr/>
        <a:lstStyle/>
        <a:p>
          <a:endParaRPr lang="en-US"/>
        </a:p>
      </dgm:t>
    </dgm:pt>
    <dgm:pt modelId="{DC90D80E-6F4A-4E7E-9A3B-2B54FD27ED65}">
      <dgm:prSet phldrT="[Text]"/>
      <dgm:spPr/>
      <dgm:t>
        <a:bodyPr/>
        <a:lstStyle/>
        <a:p>
          <a:r>
            <a:rPr lang="en-US" dirty="0"/>
            <a:t>Ada Lovelace, math and computing pioneer</a:t>
          </a:r>
        </a:p>
      </dgm:t>
    </dgm:pt>
    <dgm:pt modelId="{48EA6D5E-F04B-46E3-8F93-5AA424EAC07B}" type="parTrans" cxnId="{4D8649E4-94EE-4956-B88C-AAEE7D3361C9}">
      <dgm:prSet/>
      <dgm:spPr/>
      <dgm:t>
        <a:bodyPr/>
        <a:lstStyle/>
        <a:p>
          <a:endParaRPr lang="en-US"/>
        </a:p>
      </dgm:t>
    </dgm:pt>
    <dgm:pt modelId="{337A5278-42D0-47CA-93FE-689AA258FEE0}" type="sibTrans" cxnId="{4D8649E4-94EE-4956-B88C-AAEE7D3361C9}">
      <dgm:prSet/>
      <dgm:spPr/>
      <dgm:t>
        <a:bodyPr/>
        <a:lstStyle/>
        <a:p>
          <a:endParaRPr lang="en-US"/>
        </a:p>
      </dgm:t>
    </dgm:pt>
    <dgm:pt modelId="{3CF264E1-5255-4E01-BCBB-4300E6228296}">
      <dgm:prSet phldrT="[Text]"/>
      <dgm:spPr/>
      <dgm:t>
        <a:bodyPr/>
        <a:lstStyle/>
        <a:p>
          <a:r>
            <a:rPr lang="en-US" dirty="0"/>
            <a:t>Babbage</a:t>
          </a:r>
        </a:p>
      </dgm:t>
    </dgm:pt>
    <dgm:pt modelId="{73C7F00C-E400-4022-858E-CD2974090565}" type="parTrans" cxnId="{34B05014-DEF2-411C-9038-407A0D768BF7}">
      <dgm:prSet/>
      <dgm:spPr/>
      <dgm:t>
        <a:bodyPr/>
        <a:lstStyle/>
        <a:p>
          <a:endParaRPr lang="en-US"/>
        </a:p>
      </dgm:t>
    </dgm:pt>
    <dgm:pt modelId="{02486C76-0860-4881-8CE0-BAFEE4AE4AE2}" type="sibTrans" cxnId="{34B05014-DEF2-411C-9038-407A0D768BF7}">
      <dgm:prSet/>
      <dgm:spPr/>
      <dgm:t>
        <a:bodyPr/>
        <a:lstStyle/>
        <a:p>
          <a:endParaRPr lang="en-US"/>
        </a:p>
      </dgm:t>
    </dgm:pt>
    <dgm:pt modelId="{902FBCB4-8FBC-49FB-93A4-65865D1076CD}">
      <dgm:prSet phldrT="[Text]"/>
      <dgm:spPr/>
      <dgm:t>
        <a:bodyPr/>
        <a:lstStyle/>
        <a:p>
          <a:r>
            <a:rPr lang="en-US" dirty="0"/>
            <a:t>Medium instance</a:t>
          </a:r>
        </a:p>
      </dgm:t>
    </dgm:pt>
    <dgm:pt modelId="{AD48C5B8-5606-4EB4-89AD-A189DA41FF52}" type="parTrans" cxnId="{C4E25E8E-2267-4824-82D2-85102A95D0C8}">
      <dgm:prSet/>
      <dgm:spPr/>
      <dgm:t>
        <a:bodyPr/>
        <a:lstStyle/>
        <a:p>
          <a:endParaRPr lang="en-US"/>
        </a:p>
      </dgm:t>
    </dgm:pt>
    <dgm:pt modelId="{B12B2C7A-88A0-49CD-88B5-18919BF343BC}" type="sibTrans" cxnId="{C4E25E8E-2267-4824-82D2-85102A95D0C8}">
      <dgm:prSet/>
      <dgm:spPr/>
      <dgm:t>
        <a:bodyPr/>
        <a:lstStyle/>
        <a:p>
          <a:endParaRPr lang="en-US"/>
        </a:p>
      </dgm:t>
    </dgm:pt>
    <dgm:pt modelId="{33236962-E421-44CB-8357-5A9B7EF388D2}">
      <dgm:prSet phldrT="[Text]"/>
      <dgm:spPr/>
      <dgm:t>
        <a:bodyPr/>
        <a:lstStyle/>
        <a:p>
          <a:r>
            <a:rPr lang="en-US" dirty="0"/>
            <a:t>Smallest instance</a:t>
          </a:r>
        </a:p>
      </dgm:t>
    </dgm:pt>
    <dgm:pt modelId="{74A3B3AE-8E24-42F9-88BA-62A156C2E2CB}" type="parTrans" cxnId="{F7E50D06-EC76-4468-B856-7D43B010CA72}">
      <dgm:prSet/>
      <dgm:spPr/>
      <dgm:t>
        <a:bodyPr/>
        <a:lstStyle/>
        <a:p>
          <a:endParaRPr lang="en-US"/>
        </a:p>
      </dgm:t>
    </dgm:pt>
    <dgm:pt modelId="{F15508CC-D973-4BDD-BFEA-88A49018FBEA}" type="sibTrans" cxnId="{F7E50D06-EC76-4468-B856-7D43B010CA72}">
      <dgm:prSet/>
      <dgm:spPr/>
      <dgm:t>
        <a:bodyPr/>
        <a:lstStyle/>
        <a:p>
          <a:endParaRPr lang="en-US"/>
        </a:p>
      </dgm:t>
    </dgm:pt>
    <dgm:pt modelId="{1018119A-9C72-4A12-BC5A-F19E500B350E}">
      <dgm:prSet phldrT="[Text]"/>
      <dgm:spPr/>
      <dgm:t>
        <a:bodyPr/>
        <a:lstStyle/>
        <a:p>
          <a:r>
            <a:rPr lang="en-US" dirty="0"/>
            <a:t>Lower cost and performance</a:t>
          </a:r>
        </a:p>
      </dgm:t>
    </dgm:pt>
    <dgm:pt modelId="{6484B952-48FE-4731-A637-303B9E4C9F2A}" type="parTrans" cxnId="{278C1226-6692-4099-9457-D5CE09D7257C}">
      <dgm:prSet/>
      <dgm:spPr/>
      <dgm:t>
        <a:bodyPr/>
        <a:lstStyle/>
        <a:p>
          <a:endParaRPr lang="en-US"/>
        </a:p>
      </dgm:t>
    </dgm:pt>
    <dgm:pt modelId="{C43E49A4-064E-45E9-A085-A51FE394F2CA}" type="sibTrans" cxnId="{278C1226-6692-4099-9457-D5CE09D7257C}">
      <dgm:prSet/>
      <dgm:spPr/>
      <dgm:t>
        <a:bodyPr/>
        <a:lstStyle/>
        <a:p>
          <a:endParaRPr lang="en-US"/>
        </a:p>
      </dgm:t>
    </dgm:pt>
    <dgm:pt modelId="{2794264C-D712-495D-B7BD-BB3FD37591CD}">
      <dgm:prSet phldrT="[Text]"/>
      <dgm:spPr/>
      <dgm:t>
        <a:bodyPr/>
        <a:lstStyle/>
        <a:p>
          <a:r>
            <a:rPr lang="en-US" dirty="0"/>
            <a:t>Charles Babbage, computing pioneer</a:t>
          </a:r>
        </a:p>
      </dgm:t>
    </dgm:pt>
    <dgm:pt modelId="{787A4991-7FC7-46E9-B0B5-D53299103673}" type="parTrans" cxnId="{6E12ED5F-4D35-4E41-A2D8-AAB56170F3AC}">
      <dgm:prSet/>
      <dgm:spPr/>
      <dgm:t>
        <a:bodyPr/>
        <a:lstStyle/>
        <a:p>
          <a:endParaRPr lang="en-US"/>
        </a:p>
      </dgm:t>
    </dgm:pt>
    <dgm:pt modelId="{BFD08F9F-F60E-49AF-B855-591457EC6608}" type="sibTrans" cxnId="{6E12ED5F-4D35-4E41-A2D8-AAB56170F3AC}">
      <dgm:prSet/>
      <dgm:spPr/>
      <dgm:t>
        <a:bodyPr/>
        <a:lstStyle/>
        <a:p>
          <a:endParaRPr lang="en-US"/>
        </a:p>
      </dgm:t>
    </dgm:pt>
    <dgm:pt modelId="{578EF1FD-BA97-4D28-BE59-A73A3AB45DC3}">
      <dgm:prSet phldrT="[Text]"/>
      <dgm:spPr/>
      <dgm:t>
        <a:bodyPr/>
        <a:lstStyle/>
        <a:p>
          <a:r>
            <a:rPr lang="en-US" dirty="0"/>
            <a:t>Balance between cost and performance</a:t>
          </a:r>
        </a:p>
      </dgm:t>
    </dgm:pt>
    <dgm:pt modelId="{05566300-9998-48E9-B595-D56D7C9A445A}" type="parTrans" cxnId="{78BDCB8F-4DB9-46D8-ABD9-9E50DBEB38C5}">
      <dgm:prSet/>
      <dgm:spPr/>
      <dgm:t>
        <a:bodyPr/>
        <a:lstStyle/>
        <a:p>
          <a:endParaRPr lang="en-US"/>
        </a:p>
      </dgm:t>
    </dgm:pt>
    <dgm:pt modelId="{E423BBBD-8B6F-48DC-981C-A84365E4E84D}" type="sibTrans" cxnId="{78BDCB8F-4DB9-46D8-ABD9-9E50DBEB38C5}">
      <dgm:prSet/>
      <dgm:spPr/>
      <dgm:t>
        <a:bodyPr/>
        <a:lstStyle/>
        <a:p>
          <a:endParaRPr lang="en-US"/>
        </a:p>
      </dgm:t>
    </dgm:pt>
    <dgm:pt modelId="{5ABD75AF-AEA8-4BFD-A049-95D7E5E8806D}">
      <dgm:prSet phldrT="[Text]"/>
      <dgm:spPr/>
      <dgm:t>
        <a:bodyPr/>
        <a:lstStyle/>
        <a:p>
          <a:r>
            <a:rPr lang="en-US"/>
            <a:t>Simple </a:t>
          </a:r>
          <a:r>
            <a:rPr lang="en-US" dirty="0"/>
            <a:t>tasks and testing</a:t>
          </a:r>
        </a:p>
      </dgm:t>
    </dgm:pt>
    <dgm:pt modelId="{A8170436-8DC6-46E1-80E5-D2DF46ECC2AD}" type="parTrans" cxnId="{75D15A4A-18C0-49EA-BA3E-8FDF20440432}">
      <dgm:prSet/>
      <dgm:spPr/>
      <dgm:t>
        <a:bodyPr/>
        <a:lstStyle/>
        <a:p>
          <a:endParaRPr lang="en-US"/>
        </a:p>
      </dgm:t>
    </dgm:pt>
    <dgm:pt modelId="{0096AECE-5742-46B0-A419-3F1A71227560}" type="sibTrans" cxnId="{75D15A4A-18C0-49EA-BA3E-8FDF20440432}">
      <dgm:prSet/>
      <dgm:spPr/>
      <dgm:t>
        <a:bodyPr/>
        <a:lstStyle/>
        <a:p>
          <a:endParaRPr lang="en-US"/>
        </a:p>
      </dgm:t>
    </dgm:pt>
    <dgm:pt modelId="{E093DBCE-9D77-4CD6-A8EB-EAC4C40EF479}">
      <dgm:prSet phldrT="[Text]"/>
      <dgm:spPr/>
      <dgm:t>
        <a:bodyPr/>
        <a:lstStyle/>
        <a:p>
          <a:r>
            <a:rPr lang="en-US" dirty="0"/>
            <a:t>General purpose</a:t>
          </a:r>
        </a:p>
      </dgm:t>
    </dgm:pt>
    <dgm:pt modelId="{21ED6C70-CA61-4565-BF1B-DD191157D455}" type="parTrans" cxnId="{62AB8A26-FB1F-49F8-8681-89ED9B84135C}">
      <dgm:prSet/>
      <dgm:spPr/>
      <dgm:t>
        <a:bodyPr/>
        <a:lstStyle/>
        <a:p>
          <a:endParaRPr lang="en-US"/>
        </a:p>
      </dgm:t>
    </dgm:pt>
    <dgm:pt modelId="{E1CB28BE-8597-42D3-A7EB-261230CE9CCB}" type="sibTrans" cxnId="{62AB8A26-FB1F-49F8-8681-89ED9B84135C}">
      <dgm:prSet/>
      <dgm:spPr/>
      <dgm:t>
        <a:bodyPr/>
        <a:lstStyle/>
        <a:p>
          <a:endParaRPr lang="en-US"/>
        </a:p>
      </dgm:t>
    </dgm:pt>
    <dgm:pt modelId="{13DCC678-2811-4C18-A418-4F43B38013D5}">
      <dgm:prSet phldrT="[Text]"/>
      <dgm:spPr/>
      <dgm:t>
        <a:bodyPr/>
        <a:lstStyle/>
        <a:p>
          <a:r>
            <a:rPr lang="en-US" dirty="0"/>
            <a:t>Curie</a:t>
          </a:r>
        </a:p>
      </dgm:t>
    </dgm:pt>
    <dgm:pt modelId="{0AA98B61-0A6F-45E6-8859-0847F4E9B5F8}" type="parTrans" cxnId="{583A9018-E2FF-4543-AF64-2BBCAE075764}">
      <dgm:prSet/>
      <dgm:spPr/>
      <dgm:t>
        <a:bodyPr/>
        <a:lstStyle/>
        <a:p>
          <a:endParaRPr lang="en-US"/>
        </a:p>
      </dgm:t>
    </dgm:pt>
    <dgm:pt modelId="{8F328FF0-E715-4EB2-A0A5-8754B75CBBE0}" type="sibTrans" cxnId="{583A9018-E2FF-4543-AF64-2BBCAE075764}">
      <dgm:prSet/>
      <dgm:spPr/>
      <dgm:t>
        <a:bodyPr/>
        <a:lstStyle/>
        <a:p>
          <a:endParaRPr lang="en-US"/>
        </a:p>
      </dgm:t>
    </dgm:pt>
    <dgm:pt modelId="{7C220B85-E530-45EA-8E4D-28ADBE51D913}">
      <dgm:prSet phldrT="[Text]"/>
      <dgm:spPr/>
      <dgm:t>
        <a:bodyPr/>
        <a:lstStyle/>
        <a:p>
          <a:r>
            <a:rPr lang="en-US" dirty="0"/>
            <a:t>Marie Curie, physicist and chemist</a:t>
          </a:r>
        </a:p>
      </dgm:t>
    </dgm:pt>
    <dgm:pt modelId="{8A813A98-54F8-4275-BBD0-5D3131019787}" type="parTrans" cxnId="{17F044F6-5C68-4E0D-A86E-8D8D9914D6A5}">
      <dgm:prSet/>
      <dgm:spPr/>
      <dgm:t>
        <a:bodyPr/>
        <a:lstStyle/>
        <a:p>
          <a:endParaRPr lang="en-US"/>
        </a:p>
      </dgm:t>
    </dgm:pt>
    <dgm:pt modelId="{B0DAF08F-9FCD-41D7-AE2F-49CD0A516214}" type="sibTrans" cxnId="{17F044F6-5C68-4E0D-A86E-8D8D9914D6A5}">
      <dgm:prSet/>
      <dgm:spPr/>
      <dgm:t>
        <a:bodyPr/>
        <a:lstStyle/>
        <a:p>
          <a:endParaRPr lang="en-US"/>
        </a:p>
      </dgm:t>
    </dgm:pt>
    <dgm:pt modelId="{942CA425-FDA2-4F72-B962-A3BBB469246D}">
      <dgm:prSet phldrT="[Text]"/>
      <dgm:spPr/>
      <dgm:t>
        <a:bodyPr/>
        <a:lstStyle/>
        <a:p>
          <a:r>
            <a:rPr lang="en-US" dirty="0"/>
            <a:t>Increased cost and performance</a:t>
          </a:r>
        </a:p>
      </dgm:t>
    </dgm:pt>
    <dgm:pt modelId="{9CDCA498-4BB5-419D-B5D4-19CAFF8E636D}" type="parTrans" cxnId="{DBBD66D4-03B8-49E0-A163-8127732C4BEE}">
      <dgm:prSet/>
      <dgm:spPr/>
      <dgm:t>
        <a:bodyPr/>
        <a:lstStyle/>
        <a:p>
          <a:endParaRPr lang="en-US"/>
        </a:p>
      </dgm:t>
    </dgm:pt>
    <dgm:pt modelId="{B3017B7F-5D2C-408E-AC1D-D28AB7FF6DE2}" type="sibTrans" cxnId="{DBBD66D4-03B8-49E0-A163-8127732C4BEE}">
      <dgm:prSet/>
      <dgm:spPr/>
      <dgm:t>
        <a:bodyPr/>
        <a:lstStyle/>
        <a:p>
          <a:endParaRPr lang="en-US"/>
        </a:p>
      </dgm:t>
    </dgm:pt>
    <dgm:pt modelId="{E0C978AE-77AA-4CE6-A21D-BE28E7A02724}">
      <dgm:prSet phldrT="[Text]"/>
      <dgm:spPr/>
      <dgm:t>
        <a:bodyPr/>
        <a:lstStyle/>
        <a:p>
          <a:r>
            <a:rPr lang="en-US" dirty="0"/>
            <a:t>Greater accuracy for complex tasks</a:t>
          </a:r>
        </a:p>
      </dgm:t>
    </dgm:pt>
    <dgm:pt modelId="{9BD65226-B876-437F-BE40-8ED082703104}" type="parTrans" cxnId="{B343547A-692D-4CF4-98DF-A68A4C7E62B5}">
      <dgm:prSet/>
      <dgm:spPr/>
      <dgm:t>
        <a:bodyPr/>
        <a:lstStyle/>
        <a:p>
          <a:endParaRPr lang="en-US"/>
        </a:p>
      </dgm:t>
    </dgm:pt>
    <dgm:pt modelId="{D53CF73E-B3E9-4A42-AE0A-C5911D118D29}" type="sibTrans" cxnId="{B343547A-692D-4CF4-98DF-A68A4C7E62B5}">
      <dgm:prSet/>
      <dgm:spPr/>
      <dgm:t>
        <a:bodyPr/>
        <a:lstStyle/>
        <a:p>
          <a:endParaRPr lang="en-US"/>
        </a:p>
      </dgm:t>
    </dgm:pt>
    <dgm:pt modelId="{B4F3610E-0753-4AF1-9FCE-E5C7820D33BB}">
      <dgm:prSet phldrT="[Text]"/>
      <dgm:spPr/>
      <dgm:t>
        <a:bodyPr/>
        <a:lstStyle/>
        <a:p>
          <a:r>
            <a:rPr lang="en-US" dirty="0"/>
            <a:t>Davinci</a:t>
          </a:r>
        </a:p>
      </dgm:t>
    </dgm:pt>
    <dgm:pt modelId="{BA87F728-BD75-4CF6-A734-76FE93D578CA}" type="parTrans" cxnId="{A18050E5-D7AB-46A9-883E-DF5B28E122A9}">
      <dgm:prSet/>
      <dgm:spPr/>
      <dgm:t>
        <a:bodyPr/>
        <a:lstStyle/>
        <a:p>
          <a:endParaRPr lang="en-US"/>
        </a:p>
      </dgm:t>
    </dgm:pt>
    <dgm:pt modelId="{A7BDA5CB-0255-4ED8-874D-18C61EE23C7C}" type="sibTrans" cxnId="{A18050E5-D7AB-46A9-883E-DF5B28E122A9}">
      <dgm:prSet/>
      <dgm:spPr/>
      <dgm:t>
        <a:bodyPr/>
        <a:lstStyle/>
        <a:p>
          <a:endParaRPr lang="en-US"/>
        </a:p>
      </dgm:t>
    </dgm:pt>
    <dgm:pt modelId="{B4928E8F-AAE0-46BA-ABF7-D81E31C7AD96}">
      <dgm:prSet phldrT="[Text]"/>
      <dgm:spPr/>
      <dgm:t>
        <a:bodyPr/>
        <a:lstStyle/>
        <a:p>
          <a:r>
            <a:rPr lang="en-US" dirty="0"/>
            <a:t>Leonardo da Vinci, polymath</a:t>
          </a:r>
        </a:p>
      </dgm:t>
    </dgm:pt>
    <dgm:pt modelId="{F9155FDE-F6C3-49B5-8F7D-4A4C304A7FA8}" type="parTrans" cxnId="{629A11D6-4BF8-4AFB-A780-AC455105FE6F}">
      <dgm:prSet/>
      <dgm:spPr/>
      <dgm:t>
        <a:bodyPr/>
        <a:lstStyle/>
        <a:p>
          <a:endParaRPr lang="en-US"/>
        </a:p>
      </dgm:t>
    </dgm:pt>
    <dgm:pt modelId="{2F0AB29E-C285-450B-A728-FF967A40A778}" type="sibTrans" cxnId="{629A11D6-4BF8-4AFB-A780-AC455105FE6F}">
      <dgm:prSet/>
      <dgm:spPr/>
      <dgm:t>
        <a:bodyPr/>
        <a:lstStyle/>
        <a:p>
          <a:endParaRPr lang="en-US"/>
        </a:p>
      </dgm:t>
    </dgm:pt>
    <dgm:pt modelId="{AF746333-CB3A-4E16-B67E-FF49437939C5}">
      <dgm:prSet phldrT="[Text]"/>
      <dgm:spPr/>
      <dgm:t>
        <a:bodyPr/>
        <a:lstStyle/>
        <a:p>
          <a:r>
            <a:rPr lang="en-US" dirty="0"/>
            <a:t>Best performance</a:t>
          </a:r>
        </a:p>
      </dgm:t>
    </dgm:pt>
    <dgm:pt modelId="{0ECF82A8-E555-48F3-9E14-5953AC8ED008}" type="parTrans" cxnId="{7A71F142-DE1A-4281-A0F7-9BCB43BA71A1}">
      <dgm:prSet/>
      <dgm:spPr/>
      <dgm:t>
        <a:bodyPr/>
        <a:lstStyle/>
        <a:p>
          <a:endParaRPr lang="en-US"/>
        </a:p>
      </dgm:t>
    </dgm:pt>
    <dgm:pt modelId="{80EF25D0-BFD4-4822-933B-D181F44C2015}" type="sibTrans" cxnId="{7A71F142-DE1A-4281-A0F7-9BCB43BA71A1}">
      <dgm:prSet/>
      <dgm:spPr/>
      <dgm:t>
        <a:bodyPr/>
        <a:lstStyle/>
        <a:p>
          <a:endParaRPr lang="en-US"/>
        </a:p>
      </dgm:t>
    </dgm:pt>
    <dgm:pt modelId="{3DF926B7-DE6C-4A42-AEF9-97D0AC1B8D70}">
      <dgm:prSet phldrT="[Text]"/>
      <dgm:spPr/>
      <dgm:t>
        <a:bodyPr/>
        <a:lstStyle/>
        <a:p>
          <a:r>
            <a:rPr lang="en-US" dirty="0"/>
            <a:t>Recommended model</a:t>
          </a:r>
        </a:p>
      </dgm:t>
    </dgm:pt>
    <dgm:pt modelId="{5A620EFB-D730-4762-9512-EC78221DCE79}" type="parTrans" cxnId="{F08379A8-4756-492C-8EFB-BC60338CB661}">
      <dgm:prSet/>
      <dgm:spPr/>
      <dgm:t>
        <a:bodyPr/>
        <a:lstStyle/>
        <a:p>
          <a:endParaRPr lang="en-US"/>
        </a:p>
      </dgm:t>
    </dgm:pt>
    <dgm:pt modelId="{198B4A6E-A1CC-44A8-8091-70B572EEF1FA}" type="sibTrans" cxnId="{F08379A8-4756-492C-8EFB-BC60338CB661}">
      <dgm:prSet/>
      <dgm:spPr/>
      <dgm:t>
        <a:bodyPr/>
        <a:lstStyle/>
        <a:p>
          <a:endParaRPr lang="en-US"/>
        </a:p>
      </dgm:t>
    </dgm:pt>
    <dgm:pt modelId="{208EF74B-F06D-4F66-96C1-BE96AEBDB4A8}" type="pres">
      <dgm:prSet presAssocID="{630CBA83-C8C4-4A3B-9BD3-0D91285BB1B3}" presName="linear" presStyleCnt="0">
        <dgm:presLayoutVars>
          <dgm:animLvl val="lvl"/>
          <dgm:resizeHandles val="exact"/>
        </dgm:presLayoutVars>
      </dgm:prSet>
      <dgm:spPr/>
    </dgm:pt>
    <dgm:pt modelId="{55EAAA67-335B-4C2B-8419-A6DF510BFB18}" type="pres">
      <dgm:prSet presAssocID="{39D85588-290B-4893-B4EE-CD6EA3255B4A}" presName="parentText" presStyleLbl="node1" presStyleIdx="0" presStyleCnt="4">
        <dgm:presLayoutVars>
          <dgm:chMax val="0"/>
          <dgm:bulletEnabled val="1"/>
        </dgm:presLayoutVars>
      </dgm:prSet>
      <dgm:spPr/>
    </dgm:pt>
    <dgm:pt modelId="{A508E8A7-016F-4A2C-9150-0142AB5C9C66}" type="pres">
      <dgm:prSet presAssocID="{39D85588-290B-4893-B4EE-CD6EA3255B4A}" presName="childText" presStyleLbl="revTx" presStyleIdx="0" presStyleCnt="4">
        <dgm:presLayoutVars>
          <dgm:bulletEnabled val="1"/>
        </dgm:presLayoutVars>
      </dgm:prSet>
      <dgm:spPr/>
    </dgm:pt>
    <dgm:pt modelId="{F4F1A1AE-FE32-4CBC-9C34-5331BFA4F1ED}" type="pres">
      <dgm:prSet presAssocID="{3CF264E1-5255-4E01-BCBB-4300E6228296}" presName="parentText" presStyleLbl="node1" presStyleIdx="1" presStyleCnt="4">
        <dgm:presLayoutVars>
          <dgm:chMax val="0"/>
          <dgm:bulletEnabled val="1"/>
        </dgm:presLayoutVars>
      </dgm:prSet>
      <dgm:spPr/>
    </dgm:pt>
    <dgm:pt modelId="{54B31A24-F64D-421F-BDC0-E41359FA10F9}" type="pres">
      <dgm:prSet presAssocID="{3CF264E1-5255-4E01-BCBB-4300E6228296}" presName="childText" presStyleLbl="revTx" presStyleIdx="1" presStyleCnt="4">
        <dgm:presLayoutVars>
          <dgm:bulletEnabled val="1"/>
        </dgm:presLayoutVars>
      </dgm:prSet>
      <dgm:spPr/>
    </dgm:pt>
    <dgm:pt modelId="{FAD5F6AB-02EA-4AE5-AF9A-5C62389E0746}" type="pres">
      <dgm:prSet presAssocID="{13DCC678-2811-4C18-A418-4F43B38013D5}" presName="parentText" presStyleLbl="node1" presStyleIdx="2" presStyleCnt="4">
        <dgm:presLayoutVars>
          <dgm:chMax val="0"/>
          <dgm:bulletEnabled val="1"/>
        </dgm:presLayoutVars>
      </dgm:prSet>
      <dgm:spPr/>
    </dgm:pt>
    <dgm:pt modelId="{1FC2711E-FE1A-4C70-B007-C26D6ECEC85F}" type="pres">
      <dgm:prSet presAssocID="{13DCC678-2811-4C18-A418-4F43B38013D5}" presName="childText" presStyleLbl="revTx" presStyleIdx="2" presStyleCnt="4">
        <dgm:presLayoutVars>
          <dgm:bulletEnabled val="1"/>
        </dgm:presLayoutVars>
      </dgm:prSet>
      <dgm:spPr/>
    </dgm:pt>
    <dgm:pt modelId="{D710202E-21DC-47F0-9242-09839844A626}" type="pres">
      <dgm:prSet presAssocID="{B4F3610E-0753-4AF1-9FCE-E5C7820D33BB}" presName="parentText" presStyleLbl="node1" presStyleIdx="3" presStyleCnt="4">
        <dgm:presLayoutVars>
          <dgm:chMax val="0"/>
          <dgm:bulletEnabled val="1"/>
        </dgm:presLayoutVars>
      </dgm:prSet>
      <dgm:spPr/>
    </dgm:pt>
    <dgm:pt modelId="{65E09144-58FD-4C54-BCA7-627A1663FBE6}" type="pres">
      <dgm:prSet presAssocID="{B4F3610E-0753-4AF1-9FCE-E5C7820D33BB}" presName="childText" presStyleLbl="revTx" presStyleIdx="3" presStyleCnt="4">
        <dgm:presLayoutVars>
          <dgm:bulletEnabled val="1"/>
        </dgm:presLayoutVars>
      </dgm:prSet>
      <dgm:spPr/>
    </dgm:pt>
  </dgm:ptLst>
  <dgm:cxnLst>
    <dgm:cxn modelId="{FC48ED00-A148-4C0F-923B-8A3C04494079}" type="presOf" srcId="{3DF926B7-DE6C-4A42-AEF9-97D0AC1B8D70}" destId="{65E09144-58FD-4C54-BCA7-627A1663FBE6}" srcOrd="0" destOrd="2" presId="urn:microsoft.com/office/officeart/2005/8/layout/vList2"/>
    <dgm:cxn modelId="{8122AF04-40AD-40B4-8E56-91C2DBB82D93}" srcId="{630CBA83-C8C4-4A3B-9BD3-0D91285BB1B3}" destId="{39D85588-290B-4893-B4EE-CD6EA3255B4A}" srcOrd="0" destOrd="0" parTransId="{2F0A0B6F-380D-42DB-B20C-C45104F0EBA4}" sibTransId="{992511C8-918C-4540-8C46-9C94DAEC229D}"/>
    <dgm:cxn modelId="{A74A0605-1E8D-4852-B956-60CF812DC77E}" type="presOf" srcId="{B4928E8F-AAE0-46BA-ABF7-D81E31C7AD96}" destId="{65E09144-58FD-4C54-BCA7-627A1663FBE6}" srcOrd="0" destOrd="0" presId="urn:microsoft.com/office/officeart/2005/8/layout/vList2"/>
    <dgm:cxn modelId="{F7E50D06-EC76-4468-B856-7D43B010CA72}" srcId="{39D85588-290B-4893-B4EE-CD6EA3255B4A}" destId="{33236962-E421-44CB-8357-5A9B7EF388D2}" srcOrd="1" destOrd="0" parTransId="{74A3B3AE-8E24-42F9-88BA-62A156C2E2CB}" sibTransId="{F15508CC-D973-4BDD-BFEA-88A49018FBEA}"/>
    <dgm:cxn modelId="{34B05014-DEF2-411C-9038-407A0D768BF7}" srcId="{630CBA83-C8C4-4A3B-9BD3-0D91285BB1B3}" destId="{3CF264E1-5255-4E01-BCBB-4300E6228296}" srcOrd="1" destOrd="0" parTransId="{73C7F00C-E400-4022-858E-CD2974090565}" sibTransId="{02486C76-0860-4881-8CE0-BAFEE4AE4AE2}"/>
    <dgm:cxn modelId="{68311718-FF60-42C9-9AFD-1DE4F44C3EF5}" type="presOf" srcId="{E093DBCE-9D77-4CD6-A8EB-EAC4C40EF479}" destId="{54B31A24-F64D-421F-BDC0-E41359FA10F9}" srcOrd="0" destOrd="3" presId="urn:microsoft.com/office/officeart/2005/8/layout/vList2"/>
    <dgm:cxn modelId="{583A9018-E2FF-4543-AF64-2BBCAE075764}" srcId="{630CBA83-C8C4-4A3B-9BD3-0D91285BB1B3}" destId="{13DCC678-2811-4C18-A418-4F43B38013D5}" srcOrd="2" destOrd="0" parTransId="{0AA98B61-0A6F-45E6-8859-0847F4E9B5F8}" sibTransId="{8F328FF0-E715-4EB2-A0A5-8754B75CBBE0}"/>
    <dgm:cxn modelId="{A669431D-0621-4A82-97C6-DDA75BD48671}" type="presOf" srcId="{942CA425-FDA2-4F72-B962-A3BBB469246D}" destId="{1FC2711E-FE1A-4C70-B007-C26D6ECEC85F}" srcOrd="0" destOrd="1" presId="urn:microsoft.com/office/officeart/2005/8/layout/vList2"/>
    <dgm:cxn modelId="{278C1226-6692-4099-9457-D5CE09D7257C}" srcId="{39D85588-290B-4893-B4EE-CD6EA3255B4A}" destId="{1018119A-9C72-4A12-BC5A-F19E500B350E}" srcOrd="2" destOrd="0" parTransId="{6484B952-48FE-4731-A637-303B9E4C9F2A}" sibTransId="{C43E49A4-064E-45E9-A085-A51FE394F2CA}"/>
    <dgm:cxn modelId="{62AB8A26-FB1F-49F8-8681-89ED9B84135C}" srcId="{3CF264E1-5255-4E01-BCBB-4300E6228296}" destId="{E093DBCE-9D77-4CD6-A8EB-EAC4C40EF479}" srcOrd="3" destOrd="0" parTransId="{21ED6C70-CA61-4565-BF1B-DD191157D455}" sibTransId="{E1CB28BE-8597-42D3-A7EB-261230CE9CCB}"/>
    <dgm:cxn modelId="{DDEA4B29-3A47-4F94-9487-1F664A8F4D9D}" type="presOf" srcId="{2794264C-D712-495D-B7BD-BB3FD37591CD}" destId="{54B31A24-F64D-421F-BDC0-E41359FA10F9}" srcOrd="0" destOrd="0" presId="urn:microsoft.com/office/officeart/2005/8/layout/vList2"/>
    <dgm:cxn modelId="{CD952F5E-AD02-40BA-B69B-6192F74766D2}" type="presOf" srcId="{DC90D80E-6F4A-4E7E-9A3B-2B54FD27ED65}" destId="{A508E8A7-016F-4A2C-9150-0142AB5C9C66}" srcOrd="0" destOrd="0" presId="urn:microsoft.com/office/officeart/2005/8/layout/vList2"/>
    <dgm:cxn modelId="{6E12ED5F-4D35-4E41-A2D8-AAB56170F3AC}" srcId="{3CF264E1-5255-4E01-BCBB-4300E6228296}" destId="{2794264C-D712-495D-B7BD-BB3FD37591CD}" srcOrd="0" destOrd="0" parTransId="{787A4991-7FC7-46E9-B0B5-D53299103673}" sibTransId="{BFD08F9F-F60E-49AF-B855-591457EC6608}"/>
    <dgm:cxn modelId="{7A71F142-DE1A-4281-A0F7-9BCB43BA71A1}" srcId="{B4F3610E-0753-4AF1-9FCE-E5C7820D33BB}" destId="{AF746333-CB3A-4E16-B67E-FF49437939C5}" srcOrd="1" destOrd="0" parTransId="{0ECF82A8-E555-48F3-9E14-5953AC8ED008}" sibTransId="{80EF25D0-BFD4-4822-933B-D181F44C2015}"/>
    <dgm:cxn modelId="{2F1A3966-B605-4383-BB8A-698BCC20EC88}" type="presOf" srcId="{902FBCB4-8FBC-49FB-93A4-65865D1076CD}" destId="{54B31A24-F64D-421F-BDC0-E41359FA10F9}" srcOrd="0" destOrd="1" presId="urn:microsoft.com/office/officeart/2005/8/layout/vList2"/>
    <dgm:cxn modelId="{7FEC1167-BC47-4445-9D82-4A007CC9C746}" type="presOf" srcId="{5ABD75AF-AEA8-4BFD-A049-95D7E5E8806D}" destId="{A508E8A7-016F-4A2C-9150-0142AB5C9C66}" srcOrd="0" destOrd="3" presId="urn:microsoft.com/office/officeart/2005/8/layout/vList2"/>
    <dgm:cxn modelId="{54F9B247-F39B-4E01-9009-9EA8C0835665}" type="presOf" srcId="{AF746333-CB3A-4E16-B67E-FF49437939C5}" destId="{65E09144-58FD-4C54-BCA7-627A1663FBE6}" srcOrd="0" destOrd="1" presId="urn:microsoft.com/office/officeart/2005/8/layout/vList2"/>
    <dgm:cxn modelId="{75D15A4A-18C0-49EA-BA3E-8FDF20440432}" srcId="{39D85588-290B-4893-B4EE-CD6EA3255B4A}" destId="{5ABD75AF-AEA8-4BFD-A049-95D7E5E8806D}" srcOrd="3" destOrd="0" parTransId="{A8170436-8DC6-46E1-80E5-D2DF46ECC2AD}" sibTransId="{0096AECE-5742-46B0-A419-3F1A71227560}"/>
    <dgm:cxn modelId="{B42A8450-AFD7-4758-87EA-84F6D54DC346}" type="presOf" srcId="{630CBA83-C8C4-4A3B-9BD3-0D91285BB1B3}" destId="{208EF74B-F06D-4F66-96C1-BE96AEBDB4A8}" srcOrd="0" destOrd="0" presId="urn:microsoft.com/office/officeart/2005/8/layout/vList2"/>
    <dgm:cxn modelId="{3A6B9153-B520-4E76-A0E3-07818B1E097F}" type="presOf" srcId="{39D85588-290B-4893-B4EE-CD6EA3255B4A}" destId="{55EAAA67-335B-4C2B-8419-A6DF510BFB18}" srcOrd="0" destOrd="0" presId="urn:microsoft.com/office/officeart/2005/8/layout/vList2"/>
    <dgm:cxn modelId="{C0E09454-B532-4E28-8360-CFFE033BB5CA}" type="presOf" srcId="{33236962-E421-44CB-8357-5A9B7EF388D2}" destId="{A508E8A7-016F-4A2C-9150-0142AB5C9C66}" srcOrd="0" destOrd="1" presId="urn:microsoft.com/office/officeart/2005/8/layout/vList2"/>
    <dgm:cxn modelId="{74EABF54-78B1-476D-97AA-2340F27D32B9}" type="presOf" srcId="{1018119A-9C72-4A12-BC5A-F19E500B350E}" destId="{A508E8A7-016F-4A2C-9150-0142AB5C9C66}" srcOrd="0" destOrd="2" presId="urn:microsoft.com/office/officeart/2005/8/layout/vList2"/>
    <dgm:cxn modelId="{B343547A-692D-4CF4-98DF-A68A4C7E62B5}" srcId="{13DCC678-2811-4C18-A418-4F43B38013D5}" destId="{E0C978AE-77AA-4CE6-A21D-BE28E7A02724}" srcOrd="2" destOrd="0" parTransId="{9BD65226-B876-437F-BE40-8ED082703104}" sibTransId="{D53CF73E-B3E9-4A42-AE0A-C5911D118D29}"/>
    <dgm:cxn modelId="{84645B80-B1B8-4BD9-A437-154741833524}" type="presOf" srcId="{7C220B85-E530-45EA-8E4D-28ADBE51D913}" destId="{1FC2711E-FE1A-4C70-B007-C26D6ECEC85F}" srcOrd="0" destOrd="0" presId="urn:microsoft.com/office/officeart/2005/8/layout/vList2"/>
    <dgm:cxn modelId="{8F69288A-B388-4E28-B547-321F71F23F68}" type="presOf" srcId="{3CF264E1-5255-4E01-BCBB-4300E6228296}" destId="{F4F1A1AE-FE32-4CBC-9C34-5331BFA4F1ED}" srcOrd="0" destOrd="0" presId="urn:microsoft.com/office/officeart/2005/8/layout/vList2"/>
    <dgm:cxn modelId="{C4E25E8E-2267-4824-82D2-85102A95D0C8}" srcId="{3CF264E1-5255-4E01-BCBB-4300E6228296}" destId="{902FBCB4-8FBC-49FB-93A4-65865D1076CD}" srcOrd="1" destOrd="0" parTransId="{AD48C5B8-5606-4EB4-89AD-A189DA41FF52}" sibTransId="{B12B2C7A-88A0-49CD-88B5-18919BF343BC}"/>
    <dgm:cxn modelId="{78BDCB8F-4DB9-46D8-ABD9-9E50DBEB38C5}" srcId="{3CF264E1-5255-4E01-BCBB-4300E6228296}" destId="{578EF1FD-BA97-4D28-BE59-A73A3AB45DC3}" srcOrd="2" destOrd="0" parTransId="{05566300-9998-48E9-B595-D56D7C9A445A}" sibTransId="{E423BBBD-8B6F-48DC-981C-A84365E4E84D}"/>
    <dgm:cxn modelId="{F08379A8-4756-492C-8EFB-BC60338CB661}" srcId="{B4F3610E-0753-4AF1-9FCE-E5C7820D33BB}" destId="{3DF926B7-DE6C-4A42-AEF9-97D0AC1B8D70}" srcOrd="2" destOrd="0" parTransId="{5A620EFB-D730-4762-9512-EC78221DCE79}" sibTransId="{198B4A6E-A1CC-44A8-8091-70B572EEF1FA}"/>
    <dgm:cxn modelId="{5AD594A8-BBB7-4646-B0C1-4EFC06F8513C}" type="presOf" srcId="{578EF1FD-BA97-4D28-BE59-A73A3AB45DC3}" destId="{54B31A24-F64D-421F-BDC0-E41359FA10F9}" srcOrd="0" destOrd="2" presId="urn:microsoft.com/office/officeart/2005/8/layout/vList2"/>
    <dgm:cxn modelId="{27F81EB3-598C-49F7-8A57-EB84C427ACB2}" type="presOf" srcId="{B4F3610E-0753-4AF1-9FCE-E5C7820D33BB}" destId="{D710202E-21DC-47F0-9242-09839844A626}" srcOrd="0" destOrd="0" presId="urn:microsoft.com/office/officeart/2005/8/layout/vList2"/>
    <dgm:cxn modelId="{02FDF2CD-BF50-4D45-85F0-F0E1A9D1E867}" type="presOf" srcId="{13DCC678-2811-4C18-A418-4F43B38013D5}" destId="{FAD5F6AB-02EA-4AE5-AF9A-5C62389E0746}" srcOrd="0" destOrd="0" presId="urn:microsoft.com/office/officeart/2005/8/layout/vList2"/>
    <dgm:cxn modelId="{DBBD66D4-03B8-49E0-A163-8127732C4BEE}" srcId="{13DCC678-2811-4C18-A418-4F43B38013D5}" destId="{942CA425-FDA2-4F72-B962-A3BBB469246D}" srcOrd="1" destOrd="0" parTransId="{9CDCA498-4BB5-419D-B5D4-19CAFF8E636D}" sibTransId="{B3017B7F-5D2C-408E-AC1D-D28AB7FF6DE2}"/>
    <dgm:cxn modelId="{629A11D6-4BF8-4AFB-A780-AC455105FE6F}" srcId="{B4F3610E-0753-4AF1-9FCE-E5C7820D33BB}" destId="{B4928E8F-AAE0-46BA-ABF7-D81E31C7AD96}" srcOrd="0" destOrd="0" parTransId="{F9155FDE-F6C3-49B5-8F7D-4A4C304A7FA8}" sibTransId="{2F0AB29E-C285-450B-A728-FF967A40A778}"/>
    <dgm:cxn modelId="{4D8649E4-94EE-4956-B88C-AAEE7D3361C9}" srcId="{39D85588-290B-4893-B4EE-CD6EA3255B4A}" destId="{DC90D80E-6F4A-4E7E-9A3B-2B54FD27ED65}" srcOrd="0" destOrd="0" parTransId="{48EA6D5E-F04B-46E3-8F93-5AA424EAC07B}" sibTransId="{337A5278-42D0-47CA-93FE-689AA258FEE0}"/>
    <dgm:cxn modelId="{A18050E5-D7AB-46A9-883E-DF5B28E122A9}" srcId="{630CBA83-C8C4-4A3B-9BD3-0D91285BB1B3}" destId="{B4F3610E-0753-4AF1-9FCE-E5C7820D33BB}" srcOrd="3" destOrd="0" parTransId="{BA87F728-BD75-4CF6-A734-76FE93D578CA}" sibTransId="{A7BDA5CB-0255-4ED8-874D-18C61EE23C7C}"/>
    <dgm:cxn modelId="{E562B0F2-7A00-4E43-B525-606C6AFDBA6E}" type="presOf" srcId="{E0C978AE-77AA-4CE6-A21D-BE28E7A02724}" destId="{1FC2711E-FE1A-4C70-B007-C26D6ECEC85F}" srcOrd="0" destOrd="2" presId="urn:microsoft.com/office/officeart/2005/8/layout/vList2"/>
    <dgm:cxn modelId="{17F044F6-5C68-4E0D-A86E-8D8D9914D6A5}" srcId="{13DCC678-2811-4C18-A418-4F43B38013D5}" destId="{7C220B85-E530-45EA-8E4D-28ADBE51D913}" srcOrd="0" destOrd="0" parTransId="{8A813A98-54F8-4275-BBD0-5D3131019787}" sibTransId="{B0DAF08F-9FCD-41D7-AE2F-49CD0A516214}"/>
    <dgm:cxn modelId="{F7A7AE08-E05B-4573-BABE-80E011FF3740}" type="presParOf" srcId="{208EF74B-F06D-4F66-96C1-BE96AEBDB4A8}" destId="{55EAAA67-335B-4C2B-8419-A6DF510BFB18}" srcOrd="0" destOrd="0" presId="urn:microsoft.com/office/officeart/2005/8/layout/vList2"/>
    <dgm:cxn modelId="{39DAF8D6-ECC8-4A05-BFC5-648E378A218A}" type="presParOf" srcId="{208EF74B-F06D-4F66-96C1-BE96AEBDB4A8}" destId="{A508E8A7-016F-4A2C-9150-0142AB5C9C66}" srcOrd="1" destOrd="0" presId="urn:microsoft.com/office/officeart/2005/8/layout/vList2"/>
    <dgm:cxn modelId="{110502A1-EDBC-4DCB-80A0-B65623BEBF17}" type="presParOf" srcId="{208EF74B-F06D-4F66-96C1-BE96AEBDB4A8}" destId="{F4F1A1AE-FE32-4CBC-9C34-5331BFA4F1ED}" srcOrd="2" destOrd="0" presId="urn:microsoft.com/office/officeart/2005/8/layout/vList2"/>
    <dgm:cxn modelId="{C56F28B8-D5D7-4EB1-96B9-CE98F246E356}" type="presParOf" srcId="{208EF74B-F06D-4F66-96C1-BE96AEBDB4A8}" destId="{54B31A24-F64D-421F-BDC0-E41359FA10F9}" srcOrd="3" destOrd="0" presId="urn:microsoft.com/office/officeart/2005/8/layout/vList2"/>
    <dgm:cxn modelId="{7F9B60F5-B143-4A58-86E9-96FB268D0FDB}" type="presParOf" srcId="{208EF74B-F06D-4F66-96C1-BE96AEBDB4A8}" destId="{FAD5F6AB-02EA-4AE5-AF9A-5C62389E0746}" srcOrd="4" destOrd="0" presId="urn:microsoft.com/office/officeart/2005/8/layout/vList2"/>
    <dgm:cxn modelId="{85895B68-4FA1-40A0-B656-C37EC9DEC509}" type="presParOf" srcId="{208EF74B-F06D-4F66-96C1-BE96AEBDB4A8}" destId="{1FC2711E-FE1A-4C70-B007-C26D6ECEC85F}" srcOrd="5" destOrd="0" presId="urn:microsoft.com/office/officeart/2005/8/layout/vList2"/>
    <dgm:cxn modelId="{29C2A1D7-C000-4163-A5C3-E7953F61D1AD}" type="presParOf" srcId="{208EF74B-F06D-4F66-96C1-BE96AEBDB4A8}" destId="{D710202E-21DC-47F0-9242-09839844A626}" srcOrd="6" destOrd="0" presId="urn:microsoft.com/office/officeart/2005/8/layout/vList2"/>
    <dgm:cxn modelId="{16EDAC43-5ADD-47A7-925C-3D4BF9BE1A8B}" type="presParOf" srcId="{208EF74B-F06D-4F66-96C1-BE96AEBDB4A8}" destId="{65E09144-58FD-4C54-BCA7-627A1663FBE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AAA67-335B-4C2B-8419-A6DF510BFB18}">
      <dsp:nvSpPr>
        <dsp:cNvPr id="0" name=""/>
        <dsp:cNvSpPr/>
      </dsp:nvSpPr>
      <dsp:spPr>
        <a:xfrm>
          <a:off x="0" y="53874"/>
          <a:ext cx="1249680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Ada</a:t>
          </a:r>
        </a:p>
      </dsp:txBody>
      <dsp:txXfrm>
        <a:off x="35125" y="88999"/>
        <a:ext cx="12426550" cy="649299"/>
      </dsp:txXfrm>
    </dsp:sp>
    <dsp:sp modelId="{A508E8A7-016F-4A2C-9150-0142AB5C9C66}">
      <dsp:nvSpPr>
        <dsp:cNvPr id="0" name=""/>
        <dsp:cNvSpPr/>
      </dsp:nvSpPr>
      <dsp:spPr>
        <a:xfrm>
          <a:off x="0" y="773424"/>
          <a:ext cx="12496800"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a:t>Simple </a:t>
          </a:r>
          <a:r>
            <a:rPr lang="en-US" sz="2300" kern="1200" dirty="0"/>
            <a:t>tasks and testing</a:t>
          </a:r>
        </a:p>
      </dsp:txBody>
      <dsp:txXfrm>
        <a:off x="0" y="773424"/>
        <a:ext cx="12496800" cy="1552500"/>
      </dsp:txXfrm>
    </dsp:sp>
    <dsp:sp modelId="{F4F1A1AE-FE32-4CBC-9C34-5331BFA4F1ED}">
      <dsp:nvSpPr>
        <dsp:cNvPr id="0" name=""/>
        <dsp:cNvSpPr/>
      </dsp:nvSpPr>
      <dsp:spPr>
        <a:xfrm>
          <a:off x="0" y="2325924"/>
          <a:ext cx="1249680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dsp:txBody>
      <dsp:txXfrm>
        <a:off x="35125" y="2361049"/>
        <a:ext cx="12426550" cy="649299"/>
      </dsp:txXfrm>
    </dsp:sp>
    <dsp:sp modelId="{54B31A24-F64D-421F-BDC0-E41359FA10F9}">
      <dsp:nvSpPr>
        <dsp:cNvPr id="0" name=""/>
        <dsp:cNvSpPr/>
      </dsp:nvSpPr>
      <dsp:spPr>
        <a:xfrm>
          <a:off x="0" y="3045474"/>
          <a:ext cx="12496800"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dsp:txBody>
      <dsp:txXfrm>
        <a:off x="0" y="3045474"/>
        <a:ext cx="12496800" cy="1552500"/>
      </dsp:txXfrm>
    </dsp:sp>
    <dsp:sp modelId="{FAD5F6AB-02EA-4AE5-AF9A-5C62389E0746}">
      <dsp:nvSpPr>
        <dsp:cNvPr id="0" name=""/>
        <dsp:cNvSpPr/>
      </dsp:nvSpPr>
      <dsp:spPr>
        <a:xfrm>
          <a:off x="0" y="4597974"/>
          <a:ext cx="1249680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dsp:txBody>
      <dsp:txXfrm>
        <a:off x="35125" y="4633099"/>
        <a:ext cx="12426550" cy="649299"/>
      </dsp:txXfrm>
    </dsp:sp>
    <dsp:sp modelId="{1FC2711E-FE1A-4C70-B007-C26D6ECEC85F}">
      <dsp:nvSpPr>
        <dsp:cNvPr id="0" name=""/>
        <dsp:cNvSpPr/>
      </dsp:nvSpPr>
      <dsp:spPr>
        <a:xfrm>
          <a:off x="0" y="5317524"/>
          <a:ext cx="12496800"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dsp:txBody>
      <dsp:txXfrm>
        <a:off x="0" y="5317524"/>
        <a:ext cx="12496800" cy="1179900"/>
      </dsp:txXfrm>
    </dsp:sp>
    <dsp:sp modelId="{D710202E-21DC-47F0-9242-09839844A626}">
      <dsp:nvSpPr>
        <dsp:cNvPr id="0" name=""/>
        <dsp:cNvSpPr/>
      </dsp:nvSpPr>
      <dsp:spPr>
        <a:xfrm>
          <a:off x="0" y="6497423"/>
          <a:ext cx="1249680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dsp:txBody>
      <dsp:txXfrm>
        <a:off x="35125" y="6532548"/>
        <a:ext cx="12426550" cy="649299"/>
      </dsp:txXfrm>
    </dsp:sp>
    <dsp:sp modelId="{65E09144-58FD-4C54-BCA7-627A1663FBE6}">
      <dsp:nvSpPr>
        <dsp:cNvPr id="0" name=""/>
        <dsp:cNvSpPr/>
      </dsp:nvSpPr>
      <dsp:spPr>
        <a:xfrm>
          <a:off x="0" y="7216974"/>
          <a:ext cx="12496800"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dsp:txBody>
      <dsp:txXfrm>
        <a:off x="0" y="7216974"/>
        <a:ext cx="12496800" cy="11799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rot="2034040" flipH="1">
            <a:off x="3798636" y="3752368"/>
            <a:ext cx="4592722"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DB082-F202-C05C-B7DE-F83EE5411B5F}"/>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846310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D79224C-76A3-0FC7-23AA-95E71CCB9B62}"/>
              </a:ext>
            </a:extLst>
          </p:cNvPr>
          <p:cNvSpPr>
            <a:spLocks noGrp="1"/>
          </p:cNvSpPr>
          <p:nvPr>
            <p:ph type="body" sz="quarter" idx="12"/>
          </p:nvPr>
        </p:nvSpPr>
        <p:spPr/>
        <p:txBody>
          <a:bodyPr/>
          <a:lstStyle/>
          <a:p>
            <a:r>
              <a:rPr lang="en-US" dirty="0"/>
              <a:t>Dr Ferguson</a:t>
            </a:r>
          </a:p>
        </p:txBody>
      </p:sp>
      <p:sp>
        <p:nvSpPr>
          <p:cNvPr id="8" name="Picture Placeholder 7">
            <a:extLst>
              <a:ext uri="{FF2B5EF4-FFF2-40B4-BE49-F238E27FC236}">
                <a16:creationId xmlns:a16="http://schemas.microsoft.com/office/drawing/2014/main" id="{6A13FD8D-46EB-B5EC-9609-E3ADE93BB4B1}"/>
              </a:ext>
            </a:extLst>
          </p:cNvPr>
          <p:cNvSpPr>
            <a:spLocks noGrp="1"/>
          </p:cNvSpPr>
          <p:nvPr>
            <p:ph type="pic" sz="quarter" idx="13"/>
          </p:nvPr>
        </p:nvSpPr>
        <p:spPr/>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1" y="855663"/>
            <a:ext cx="18287999" cy="815975"/>
          </a:xfrm>
        </p:spPr>
        <p:txBody>
          <a:bodyPr/>
          <a:lstStyle/>
          <a:p>
            <a:r>
              <a:rPr lang="en-US" dirty="0"/>
              <a:t>ChatGPT</a:t>
            </a:r>
          </a:p>
        </p:txBody>
      </p:sp>
    </p:spTree>
    <p:extLst>
      <p:ext uri="{BB962C8B-B14F-4D97-AF65-F5344CB8AC3E}">
        <p14:creationId xmlns:p14="http://schemas.microsoft.com/office/powerpoint/2010/main" val="381214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DB082-F202-C05C-B7DE-F83EE5411B5F}"/>
              </a:ext>
            </a:extLst>
          </p:cNvPr>
          <p:cNvSpPr>
            <a:spLocks noGrp="1"/>
          </p:cNvSpPr>
          <p:nvPr>
            <p:ph type="title"/>
          </p:nvPr>
        </p:nvSpPr>
        <p:spPr/>
        <p:txBody>
          <a:bodyPr/>
          <a:lstStyle/>
          <a:p>
            <a:r>
              <a:rPr lang="en-US" dirty="0"/>
              <a:t>Codex</a:t>
            </a:r>
          </a:p>
        </p:txBody>
      </p:sp>
      <p:sp>
        <p:nvSpPr>
          <p:cNvPr id="2" name="Content Placeholder 1">
            <a:extLst>
              <a:ext uri="{FF2B5EF4-FFF2-40B4-BE49-F238E27FC236}">
                <a16:creationId xmlns:a16="http://schemas.microsoft.com/office/drawing/2014/main" id="{9AD300F7-9FEE-47AA-FDCD-B977B5F0FBF6}"/>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D6EF5D37-73C9-2A56-7B7F-45B8418C6C9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5732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DB082-F202-C05C-B7DE-F83EE5411B5F}"/>
              </a:ext>
            </a:extLst>
          </p:cNvPr>
          <p:cNvSpPr>
            <a:spLocks noGrp="1"/>
          </p:cNvSpPr>
          <p:nvPr>
            <p:ph type="title"/>
          </p:nvPr>
        </p:nvSpPr>
        <p:spPr/>
        <p:txBody>
          <a:bodyPr/>
          <a:lstStyle/>
          <a:p>
            <a:r>
              <a:rPr lang="en-US" dirty="0"/>
              <a:t>DALL-E</a:t>
            </a:r>
          </a:p>
        </p:txBody>
      </p:sp>
      <p:sp>
        <p:nvSpPr>
          <p:cNvPr id="2" name="Content Placeholder 1">
            <a:extLst>
              <a:ext uri="{FF2B5EF4-FFF2-40B4-BE49-F238E27FC236}">
                <a16:creationId xmlns:a16="http://schemas.microsoft.com/office/drawing/2014/main" id="{70404E8E-1D8E-EBAC-3001-795012CC5100}"/>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C0495DF7-6A1F-CC83-0165-C70E2D54669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3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 Instances</a:t>
            </a:r>
          </a:p>
        </p:txBody>
      </p:sp>
      <p:graphicFrame>
        <p:nvGraphicFramePr>
          <p:cNvPr id="4" name="Diagram 3">
            <a:extLst>
              <a:ext uri="{FF2B5EF4-FFF2-40B4-BE49-F238E27FC236}">
                <a16:creationId xmlns:a16="http://schemas.microsoft.com/office/drawing/2014/main" id="{13E5DF0B-8417-D250-5E45-C89A1E71C455}"/>
              </a:ext>
            </a:extLst>
          </p:cNvPr>
          <p:cNvGraphicFramePr/>
          <p:nvPr>
            <p:extLst>
              <p:ext uri="{D42A27DB-BD31-4B8C-83A1-F6EECF244321}">
                <p14:modId xmlns:p14="http://schemas.microsoft.com/office/powerpoint/2010/main" val="4283970008"/>
              </p:ext>
            </p:extLst>
          </p:nvPr>
        </p:nvGraphicFramePr>
        <p:xfrm>
          <a:off x="2895600" y="1672046"/>
          <a:ext cx="12496800" cy="8450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38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Instance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50" y="2622911"/>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9" y="4322923"/>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8" y="6079989"/>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1743320269"/>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Request more elaboration</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Assume that </a:t>
            </a:r>
            <a:r>
              <a:rPr lang="en-US" dirty="0" err="1"/>
              <a:t>OpenAI</a:t>
            </a:r>
            <a:r>
              <a:rPr lang="en-US" dirty="0"/>
              <a:t> uses your prompts in its training dataset</a:t>
            </a:r>
          </a:p>
        </p:txBody>
      </p:sp>
    </p:spTree>
    <p:extLst>
      <p:ext uri="{BB962C8B-B14F-4D97-AF65-F5344CB8AC3E}">
        <p14:creationId xmlns:p14="http://schemas.microsoft.com/office/powerpoint/2010/main" val="244457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222608" y="4212476"/>
            <a:ext cx="11842794"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aiclass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1026" name="Picture 2">
            <a:extLst>
              <a:ext uri="{FF2B5EF4-FFF2-40B4-BE49-F238E27FC236}">
                <a16:creationId xmlns:a16="http://schemas.microsoft.com/office/drawing/2014/main" id="{B9A49D1F-35CF-7394-30D9-F0E8A5133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5" y="2546231"/>
            <a:ext cx="16856389" cy="596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 – Latest Announcement</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585119" y="2516188"/>
            <a:ext cx="914400" cy="914400"/>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585119" y="4482306"/>
            <a:ext cx="914400" cy="914400"/>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585119" y="6450806"/>
            <a:ext cx="914400" cy="914400"/>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Chat interface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585119" y="8420894"/>
            <a:ext cx="914400" cy="914400"/>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a:t>
            </a:r>
          </a:p>
        </p:txBody>
      </p:sp>
    </p:spTree>
    <p:extLst>
      <p:ext uri="{BB962C8B-B14F-4D97-AF65-F5344CB8AC3E}">
        <p14:creationId xmlns:p14="http://schemas.microsoft.com/office/powerpoint/2010/main" val="2387239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p:txBody>
          <a:bodyPr/>
          <a:lstStyle/>
          <a:p>
            <a:r>
              <a:rPr lang="en-US" dirty="0"/>
              <a:t>Tokenizer</a:t>
            </a:r>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spTree>
    <p:extLst>
      <p:ext uri="{BB962C8B-B14F-4D97-AF65-F5344CB8AC3E}">
        <p14:creationId xmlns:p14="http://schemas.microsoft.com/office/powerpoint/2010/main" val="410738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p:txBody>
          <a:bodyPr/>
          <a:lstStyle/>
          <a:p>
            <a:r>
              <a:rPr lang="en-US" dirty="0"/>
              <a:t>Azure </a:t>
            </a:r>
            <a:r>
              <a:rPr lang="en-US" dirty="0" err="1"/>
              <a:t>OpenAI</a:t>
            </a:r>
            <a:r>
              <a:rPr lang="en-US" dirty="0"/>
              <a:t> and private endpoint</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spTree>
    <p:extLst>
      <p:ext uri="{BB962C8B-B14F-4D97-AF65-F5344CB8AC3E}">
        <p14:creationId xmlns:p14="http://schemas.microsoft.com/office/powerpoint/2010/main" val="347565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p:txBody>
          <a:bodyPr/>
          <a:lstStyle/>
          <a:p>
            <a:r>
              <a:rPr lang="en-US" dirty="0"/>
              <a:t>Rate limiting</a:t>
            </a:r>
          </a:p>
          <a:p>
            <a:r>
              <a:rPr lang="en-US" dirty="0" err="1"/>
              <a:t>OpenAI</a:t>
            </a:r>
            <a:r>
              <a:rPr lang="en-US" dirty="0"/>
              <a:t> outages</a:t>
            </a:r>
          </a:p>
          <a:p>
            <a:r>
              <a:rPr lang="en-US" dirty="0"/>
              <a:t>Azure </a:t>
            </a:r>
            <a:r>
              <a:rPr lang="en-US" dirty="0" err="1"/>
              <a:t>OpenAI</a:t>
            </a:r>
            <a:r>
              <a:rPr lang="en-US" dirty="0"/>
              <a:t> has an SLA</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spTree>
    <p:extLst>
      <p:ext uri="{BB962C8B-B14F-4D97-AF65-F5344CB8AC3E}">
        <p14:creationId xmlns:p14="http://schemas.microsoft.com/office/powerpoint/2010/main" val="651022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p:txBody>
          <a:bodyPr/>
          <a:lstStyle/>
          <a:p>
            <a:r>
              <a:rPr lang="en-US" dirty="0"/>
              <a:t>Instance selection</a:t>
            </a:r>
          </a:p>
          <a:p>
            <a:r>
              <a:rPr lang="en-US" dirty="0"/>
              <a:t>Prompt engineering</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spTree>
    <p:extLst>
      <p:ext uri="{BB962C8B-B14F-4D97-AF65-F5344CB8AC3E}">
        <p14:creationId xmlns:p14="http://schemas.microsoft.com/office/powerpoint/2010/main" val="1371991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aiclass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28243</TotalTime>
  <Words>814</Words>
  <Application>Microsoft Office PowerPoint</Application>
  <PresentationFormat>Custom</PresentationFormat>
  <Paragraphs>169</Paragraphs>
  <Slides>44</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Foundational Terminology</vt:lpstr>
      <vt:lpstr>Artificial Intelligence (AI)</vt:lpstr>
      <vt:lpstr>Machine Learning (ML)</vt:lpstr>
      <vt:lpstr>Neural Networks</vt:lpstr>
      <vt:lpstr>Preliminary Terminology</vt:lpstr>
      <vt:lpstr>Preliminary Terminology</vt:lpstr>
      <vt:lpstr>Machine Learning Model Training</vt:lpstr>
      <vt:lpstr>REST APIs</vt:lpstr>
      <vt:lpstr>The OpenAI Model Family</vt:lpstr>
      <vt:lpstr>GPT</vt:lpstr>
      <vt:lpstr>ChatGPT</vt:lpstr>
      <vt:lpstr>Codex</vt:lpstr>
      <vt:lpstr>DALL-E</vt:lpstr>
      <vt:lpstr>GPT-3 Instances</vt:lpstr>
      <vt:lpstr>GPT-3 Instance Comparison</vt:lpstr>
      <vt:lpstr>The New Bing</vt:lpstr>
      <vt:lpstr>Azure OpenAI Service</vt:lpstr>
      <vt:lpstr>Generate Text with GPT</vt:lpstr>
      <vt:lpstr>PowerPoint Presentation</vt:lpstr>
      <vt:lpstr>ChatGPT Limitations</vt:lpstr>
      <vt:lpstr>Tokenization</vt:lpstr>
      <vt:lpstr>Maximum Token Length</vt:lpstr>
      <vt:lpstr>Maximum Token Length</vt:lpstr>
      <vt:lpstr>Prompt Engineering</vt:lpstr>
      <vt:lpstr>Do Anything Now (DAN)</vt:lpstr>
      <vt:lpstr>“Never include personal, business, or customer data in the public ChatGPT application!”</vt:lpstr>
      <vt:lpstr>ChatGPT Plugins</vt:lpstr>
      <vt:lpstr>PowerPoint Presentation</vt:lpstr>
      <vt:lpstr>Build Code with GitHub Copilot</vt:lpstr>
      <vt:lpstr>PowerPoint Presentation</vt:lpstr>
      <vt:lpstr>PowerPoint Presentation</vt:lpstr>
      <vt:lpstr>Integrate GitHub Copilot with VS Code</vt:lpstr>
      <vt:lpstr>GitHub Copilot X – Latest Announcement</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1196</cp:revision>
  <cp:lastPrinted>2021-01-14T21:20:43Z</cp:lastPrinted>
  <dcterms:created xsi:type="dcterms:W3CDTF">2020-12-18T20:24:02Z</dcterms:created>
  <dcterms:modified xsi:type="dcterms:W3CDTF">2023-05-01T15:07:36Z</dcterms:modified>
</cp:coreProperties>
</file>